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0"/>
  </p:notesMasterIdLst>
  <p:sldIdLst>
    <p:sldId id="261" r:id="rId3"/>
    <p:sldId id="257" r:id="rId4"/>
    <p:sldId id="258" r:id="rId5"/>
    <p:sldId id="279" r:id="rId6"/>
    <p:sldId id="280" r:id="rId7"/>
    <p:sldId id="281" r:id="rId8"/>
    <p:sldId id="27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F7D"/>
    <a:srgbClr val="F49C4E"/>
    <a:srgbClr val="1B4686"/>
    <a:srgbClr val="ED6F9C"/>
    <a:srgbClr val="A27DB6"/>
    <a:srgbClr val="5F95CF"/>
    <a:srgbClr val="FCC13F"/>
    <a:srgbClr val="37B398"/>
    <a:srgbClr val="EA4E34"/>
    <a:srgbClr val="00A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9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227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2882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6928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1989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8583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0963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6911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4765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7428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354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3465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2816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0113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8093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3102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9949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78312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8818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13778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94369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08376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0302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23674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31514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92200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55631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13111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83807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8499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11120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64808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265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77258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10993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02515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36193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99456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997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684909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A1</a:t>
            </a:r>
            <a:br>
              <a:rPr lang="pl-PL" dirty="0"/>
            </a:br>
            <a:r>
              <a:rPr lang="pl-PL" dirty="0" err="1"/>
              <a:t>adverbs</a:t>
            </a:r>
            <a:r>
              <a:rPr lang="pl-PL" dirty="0"/>
              <a:t> of </a:t>
            </a:r>
            <a:r>
              <a:rPr lang="pl-PL" dirty="0" err="1"/>
              <a:t>frequency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169290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adverbs of frequency a lot in the present simple.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665905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adverbs of frequency in the present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Word order of adverbs of frequency in the present simple.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2948D778-83F2-49C2-B540-AE4829A5D5E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640" y="2981146"/>
            <a:ext cx="1239894" cy="1239894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6615337" y="2947823"/>
            <a:ext cx="1615880" cy="1285752"/>
          </a:xfrm>
          <a:prstGeom prst="wedgeRoundRectCallout">
            <a:avLst>
              <a:gd name="adj1" fmla="val -60317"/>
              <a:gd name="adj2" fmla="val 3136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First, let’s remember when we use the present simple…</a:t>
            </a:r>
          </a:p>
        </p:txBody>
      </p:sp>
      <p:sp>
        <p:nvSpPr>
          <p:cNvPr id="31" name="Shape 87"/>
          <p:cNvSpPr/>
          <p:nvPr/>
        </p:nvSpPr>
        <p:spPr>
          <a:xfrm>
            <a:off x="121932" y="2772705"/>
            <a:ext cx="1338379" cy="1069299"/>
          </a:xfrm>
          <a:prstGeom prst="cloudCallout">
            <a:avLst>
              <a:gd name="adj1" fmla="val 38476"/>
              <a:gd name="adj2" fmla="val 310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B.</a:t>
            </a:r>
          </a:p>
        </p:txBody>
      </p:sp>
      <p:sp>
        <p:nvSpPr>
          <p:cNvPr id="21" name="Shape 82"/>
          <p:cNvSpPr txBox="1">
            <a:spLocks/>
          </p:cNvSpPr>
          <p:nvPr/>
        </p:nvSpPr>
        <p:spPr>
          <a:xfrm>
            <a:off x="464551" y="892170"/>
            <a:ext cx="1067202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adverbs of frequency a lot in the present simple tense.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51" y="1458670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7"/>
          <p:cNvSpPr/>
          <p:nvPr/>
        </p:nvSpPr>
        <p:spPr>
          <a:xfrm>
            <a:off x="2154645" y="1414976"/>
            <a:ext cx="6552186" cy="1198316"/>
          </a:xfrm>
          <a:prstGeom prst="wedgeRoundRectCallout">
            <a:avLst>
              <a:gd name="adj1" fmla="val -54201"/>
              <a:gd name="adj2" fmla="val 9175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brother works in a zoo. He starts at 9am every day.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with the elephants, but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sometimes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helps with the monkeys too.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with the snakes. My brother is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happy because he loves his job.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often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many hours every day. 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1460311" y="2833327"/>
            <a:ext cx="3330053" cy="1371450"/>
          </a:xfrm>
          <a:prstGeom prst="wedgeRoundRectCallout">
            <a:avLst>
              <a:gd name="adj1" fmla="val 59318"/>
              <a:gd name="adj2" fmla="val 2234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 are two examples in the present simple.</a:t>
            </a: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A. My brother works in a zoo.</a:t>
            </a: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B. He starts at 9am every day.</a:t>
            </a: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example is a routine?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1896702" y="4392417"/>
            <a:ext cx="2757185" cy="856872"/>
          </a:xfrm>
          <a:prstGeom prst="wedgeRoundRectCallout">
            <a:avLst>
              <a:gd name="adj1" fmla="val 58433"/>
              <a:gd name="adj2" fmla="val -4249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example is a fact – something that is true?</a:t>
            </a:r>
          </a:p>
        </p:txBody>
      </p:sp>
      <p:sp>
        <p:nvSpPr>
          <p:cNvPr id="33" name="Shape 87"/>
          <p:cNvSpPr/>
          <p:nvPr/>
        </p:nvSpPr>
        <p:spPr>
          <a:xfrm>
            <a:off x="366066" y="4495282"/>
            <a:ext cx="1338379" cy="1069299"/>
          </a:xfrm>
          <a:prstGeom prst="cloudCallout">
            <a:avLst>
              <a:gd name="adj1" fmla="val 38476"/>
              <a:gd name="adj2" fmla="val 310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4869273" y="4588894"/>
            <a:ext cx="2701068" cy="1480410"/>
          </a:xfrm>
          <a:prstGeom prst="wedgeRoundRectCallout">
            <a:avLst>
              <a:gd name="adj1" fmla="val -17342"/>
              <a:gd name="adj2" fmla="val -6811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adverbs of frequency to say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how often we do an action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Put the adverbs in bold on the scale. The first one is done for you.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7139102" y="2661053"/>
            <a:ext cx="3585592" cy="3945757"/>
            <a:chOff x="172602" y="1730806"/>
            <a:chExt cx="3585592" cy="3945757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ln w="298450"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862583" y="1879194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2844614" y="3254547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2862579" y="4612255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2844615" y="5538811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81079" y="1730806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100% frequency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160830" y="4459058"/>
              <a:ext cx="1685687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25% frequency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2602" y="5338009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0% frequency</a:t>
              </a:r>
            </a:p>
          </p:txBody>
        </p:sp>
        <p:sp>
          <p:nvSpPr>
            <p:cNvPr id="51" name="Rectangle 50"/>
            <p:cNvSpPr/>
            <p:nvPr/>
          </p:nvSpPr>
          <p:spPr>
            <a:xfrm rot="16200000">
              <a:off x="2645742" y="3656897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Frequency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2" name="Straight Arrow Connector 51"/>
          <p:cNvCxnSpPr/>
          <p:nvPr/>
        </p:nvCxnSpPr>
        <p:spPr>
          <a:xfrm flipV="1">
            <a:off x="9823695" y="3398556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123592" y="4037047"/>
            <a:ext cx="168568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</a:rPr>
              <a:t>75% frequency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31927" y="3136306"/>
            <a:ext cx="168568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</a:rPr>
              <a:t>85% frequency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750301" y="2656244"/>
            <a:ext cx="809837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always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0768309" y="4015517"/>
            <a:ext cx="64152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often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795576" y="5373225"/>
            <a:ext cx="1176925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sometimes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807148" y="6161924"/>
            <a:ext cx="697627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never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0727614" y="3131823"/>
            <a:ext cx="821059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usually</a:t>
            </a:r>
          </a:p>
        </p:txBody>
      </p:sp>
      <p:sp>
        <p:nvSpPr>
          <p:cNvPr id="35" name="Footer Placeholder 1">
            <a:extLst>
              <a:ext uri="{FF2B5EF4-FFF2-40B4-BE49-F238E27FC236}">
                <a16:creationId xmlns:a16="http://schemas.microsoft.com/office/drawing/2014/main" id="{DA2611C0-0599-47A4-BC52-E770C20C7407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66947" y="6352292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41" y="3353695"/>
            <a:ext cx="1013997" cy="1013997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1720550" y="3469685"/>
            <a:ext cx="1940536" cy="992510"/>
          </a:xfrm>
          <a:prstGeom prst="wedgeRoundRectCallout">
            <a:avLst>
              <a:gd name="adj1" fmla="val -60309"/>
              <a:gd name="adj2" fmla="val 313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All these words tell us the frequency of an action.</a:t>
            </a:r>
          </a:p>
        </p:txBody>
      </p:sp>
      <p:sp>
        <p:nvSpPr>
          <p:cNvPr id="21" name="Shape 82"/>
          <p:cNvSpPr txBox="1">
            <a:spLocks/>
          </p:cNvSpPr>
          <p:nvPr/>
        </p:nvSpPr>
        <p:spPr>
          <a:xfrm>
            <a:off x="464551" y="892170"/>
            <a:ext cx="1067202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adverbs of frequency a lot in the present simple tense to say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often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or with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what frequency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we do an action.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68" y="1833304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7"/>
          <p:cNvSpPr/>
          <p:nvPr/>
        </p:nvSpPr>
        <p:spPr>
          <a:xfrm>
            <a:off x="2453583" y="1778467"/>
            <a:ext cx="8789888" cy="940336"/>
          </a:xfrm>
          <a:prstGeom prst="wedgeRoundRectCallout">
            <a:avLst>
              <a:gd name="adj1" fmla="val -54201"/>
              <a:gd name="adj2" fmla="val 9175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brother works in a zoo. He starts at 9am every day.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with the elephants, but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sometimes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helps with the monkeys too.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with the snakes. My brother is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happy because he loves his job.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often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many hours every day. 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3187322" y="2658594"/>
            <a:ext cx="3585592" cy="3723129"/>
            <a:chOff x="172602" y="1730806"/>
            <a:chExt cx="3585592" cy="3945757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ln w="298450"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862583" y="1879194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2844614" y="3254547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2862579" y="4612255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2844615" y="5538811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81079" y="1730806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100% frequency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177540" y="4441515"/>
              <a:ext cx="1685687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25% frequency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2602" y="5338009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0% frequency</a:t>
              </a:r>
            </a:p>
          </p:txBody>
        </p:sp>
        <p:sp>
          <p:nvSpPr>
            <p:cNvPr id="51" name="Rectangle 50"/>
            <p:cNvSpPr/>
            <p:nvPr/>
          </p:nvSpPr>
          <p:spPr>
            <a:xfrm rot="16200000">
              <a:off x="2645742" y="3656897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Frequency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2" name="Straight Arrow Connector 51"/>
          <p:cNvCxnSpPr/>
          <p:nvPr/>
        </p:nvCxnSpPr>
        <p:spPr>
          <a:xfrm flipV="1">
            <a:off x="5842210" y="3537545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164878" y="3979004"/>
            <a:ext cx="168568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</a:rPr>
              <a:t>75% frequency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163024" y="3353695"/>
            <a:ext cx="168568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</a:rPr>
              <a:t>85% frequency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976256" y="2713988"/>
            <a:ext cx="277672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My brother is </a:t>
            </a:r>
            <a:r>
              <a:rPr lang="en-GB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always </a:t>
            </a:r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happy.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977769" y="3980030"/>
            <a:ext cx="3733714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He </a:t>
            </a:r>
            <a:r>
              <a:rPr lang="en-GB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often</a:t>
            </a:r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works many hours every day.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981002" y="5251132"/>
            <a:ext cx="382348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He </a:t>
            </a:r>
            <a:r>
              <a:rPr lang="en-GB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sometimes</a:t>
            </a:r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helps with the monkeys.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982114" y="6037416"/>
            <a:ext cx="317266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He </a:t>
            </a:r>
            <a:r>
              <a:rPr lang="en-GB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never</a:t>
            </a:r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works with the snakes.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975754" y="3359596"/>
            <a:ext cx="357181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He </a:t>
            </a:r>
            <a:r>
              <a:rPr lang="en-GB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usually</a:t>
            </a:r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works with the elephants.</a:t>
            </a:r>
          </a:p>
        </p:txBody>
      </p:sp>
      <p:sp>
        <p:nvSpPr>
          <p:cNvPr id="35" name="Pentagon 34"/>
          <p:cNvSpPr/>
          <p:nvPr/>
        </p:nvSpPr>
        <p:spPr>
          <a:xfrm>
            <a:off x="10406273" y="5982074"/>
            <a:ext cx="1674395" cy="62888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Word order…</a:t>
            </a:r>
          </a:p>
        </p:txBody>
      </p:sp>
      <p:sp>
        <p:nvSpPr>
          <p:cNvPr id="30" name="Footer Placeholder 1">
            <a:extLst>
              <a:ext uri="{FF2B5EF4-FFF2-40B4-BE49-F238E27FC236}">
                <a16:creationId xmlns:a16="http://schemas.microsoft.com/office/drawing/2014/main" id="{B1B931BE-2BC6-4154-B813-8E182FF4B93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7749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1" grpId="0"/>
      <p:bldP spid="28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147754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 and word order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13" y="3719730"/>
            <a:ext cx="1239894" cy="1239894"/>
          </a:xfrm>
          <a:prstGeom prst="rect">
            <a:avLst/>
          </a:prstGeom>
        </p:spPr>
      </p:pic>
      <p:sp>
        <p:nvSpPr>
          <p:cNvPr id="21" name="Shape 82"/>
          <p:cNvSpPr txBox="1">
            <a:spLocks/>
          </p:cNvSpPr>
          <p:nvPr/>
        </p:nvSpPr>
        <p:spPr>
          <a:xfrm>
            <a:off x="464551" y="892170"/>
            <a:ext cx="1067202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115" y="1066739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7"/>
          <p:cNvSpPr/>
          <p:nvPr/>
        </p:nvSpPr>
        <p:spPr>
          <a:xfrm>
            <a:off x="4785525" y="1103171"/>
            <a:ext cx="6552186" cy="1198316"/>
          </a:xfrm>
          <a:prstGeom prst="wedgeRoundRectCallout">
            <a:avLst>
              <a:gd name="adj1" fmla="val -54201"/>
              <a:gd name="adj2" fmla="val 9175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brother works in a zoo. He starts at 9am every day.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with the elephants, but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sometimes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helps with the monkeys too.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with the snakes. My brother is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happy because he loves his job.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often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many hours every day. 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1580840" y="2454076"/>
            <a:ext cx="2703327" cy="1343898"/>
          </a:xfrm>
          <a:prstGeom prst="wedgeRoundRectCallout">
            <a:avLst>
              <a:gd name="adj1" fmla="val -56380"/>
              <a:gd name="adj2" fmla="val 3767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 again. Put the rules in the correct column.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593211"/>
              </p:ext>
            </p:extLst>
          </p:nvPr>
        </p:nvGraphicFramePr>
        <p:xfrm>
          <a:off x="4536163" y="2584841"/>
          <a:ext cx="7050910" cy="376295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59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5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5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9177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with the verb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with all other verbs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588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rules</a:t>
                      </a:r>
                    </a:p>
                  </a:txBody>
                  <a:tcP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519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examples</a:t>
                      </a:r>
                    </a:p>
                  </a:txBody>
                  <a:tcP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543954" y="3982763"/>
            <a:ext cx="2910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Adverb of frequency goes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after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verb.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585579" y="3987394"/>
            <a:ext cx="2910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He 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usually works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 the elephants.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92272" y="4719245"/>
            <a:ext cx="2910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Adverb of frequency goes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before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verb.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1690731" y="3982763"/>
            <a:ext cx="2703327" cy="1343898"/>
          </a:xfrm>
          <a:prstGeom prst="wedgeRoundRectCallout">
            <a:avLst>
              <a:gd name="adj1" fmla="val -55124"/>
              <a:gd name="adj2" fmla="val -1967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match the examples above. The first one is done for you.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585578" y="4619235"/>
            <a:ext cx="2910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He 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sometimes helps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 the monkeys.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585577" y="5202479"/>
            <a:ext cx="2910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3. He 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 works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 the snakes.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59843" y="4077143"/>
            <a:ext cx="2910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4. My brother 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always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happy.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454947" y="5764366"/>
            <a:ext cx="2910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5. He 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often works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many hours.</a:t>
            </a: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A0CD5805-EAF7-4062-83C7-9952AD5BC51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1437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9766E-6 2.63207E-6 L 0.34773 -0.1251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87" y="-62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4133E-7 -4.31881E-6 L 0.58472 -0.2328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30" y="-11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" grpId="0"/>
      <p:bldP spid="3" grpId="1"/>
      <p:bldP spid="11" grpId="0"/>
      <p:bldP spid="12" grpId="0"/>
      <p:bldP spid="12" grpId="1"/>
      <p:bldP spid="13" grpId="0" animBg="1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147754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 and word order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776" y="2637060"/>
            <a:ext cx="1239894" cy="123989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697" y="1054276"/>
            <a:ext cx="966309" cy="966309"/>
          </a:xfrm>
          <a:prstGeom prst="rect">
            <a:avLst/>
          </a:prstGeom>
        </p:spPr>
      </p:pic>
      <p:sp>
        <p:nvSpPr>
          <p:cNvPr id="28" name="Rounded Rectangular Callout 27"/>
          <p:cNvSpPr/>
          <p:nvPr/>
        </p:nvSpPr>
        <p:spPr>
          <a:xfrm>
            <a:off x="4826658" y="962341"/>
            <a:ext cx="6552186" cy="1198316"/>
          </a:xfrm>
          <a:prstGeom prst="wedgeRoundRectCallout">
            <a:avLst>
              <a:gd name="adj1" fmla="val -54201"/>
              <a:gd name="adj2" fmla="val 9175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brother works in a zoo. He starts at 9am every day.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with the elephants, but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sometimes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helps with the monkeys too.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with the snakes. My brother is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happy because he loves his job.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often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works many hours every day. 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173898"/>
              </p:ext>
            </p:extLst>
          </p:nvPr>
        </p:nvGraphicFramePr>
        <p:xfrm>
          <a:off x="450601" y="2322458"/>
          <a:ext cx="7050910" cy="402144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59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5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5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9177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with the verb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with all other verbs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588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rules</a:t>
                      </a:r>
                    </a:p>
                  </a:txBody>
                  <a:tcP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Adverbs of frequency go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verb </a:t>
                      </a:r>
                      <a:r>
                        <a:rPr lang="en-GB" sz="1600" b="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Adverbs of frequency go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before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all other verbs.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519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examples</a:t>
                      </a:r>
                    </a:p>
                  </a:txBody>
                  <a:tcP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SzPct val="25000"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1. My brother 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is always 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happy.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SzPct val="25000"/>
                        <a:buNone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1. He 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usually works 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with the elephants.</a:t>
                      </a:r>
                    </a:p>
                    <a:p>
                      <a:pPr marL="342900" lvl="0" indent="-342900" algn="l">
                        <a:buSzPct val="25000"/>
                        <a:buAutoNum type="arabicPeriod"/>
                      </a:pPr>
                      <a:endParaRPr lang="en-US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Open San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5000"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2. He 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sometimes helps 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with the monkeys.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5000"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Open San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5000"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3. He 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never works 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with the snakes.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5000"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Open San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5000"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5. He 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often works 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Open Sans"/>
                        </a:rPr>
                        <a:t>many hours.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8569900" y="4081473"/>
            <a:ext cx="29100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endParaRPr lang="en-US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9256656" y="3081991"/>
            <a:ext cx="2703327" cy="1343898"/>
          </a:xfrm>
          <a:prstGeom prst="wedgeRoundRectCallout">
            <a:avLst>
              <a:gd name="adj1" fmla="val -57347"/>
              <a:gd name="adj2" fmla="val -3328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the word order is different when we use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569899" y="4713314"/>
            <a:ext cx="29100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endParaRPr lang="en-US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8" name="Arc 17"/>
          <p:cNvSpPr/>
          <p:nvPr/>
        </p:nvSpPr>
        <p:spPr>
          <a:xfrm rot="10986366" flipH="1">
            <a:off x="2976960" y="3566127"/>
            <a:ext cx="681474" cy="666651"/>
          </a:xfrm>
          <a:prstGeom prst="arc">
            <a:avLst>
              <a:gd name="adj1" fmla="val 11586598"/>
              <a:gd name="adj2" fmla="val 215217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Pentagon 18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2" name="Arc 21"/>
          <p:cNvSpPr/>
          <p:nvPr/>
        </p:nvSpPr>
        <p:spPr>
          <a:xfrm rot="10986366">
            <a:off x="5577745" y="3438712"/>
            <a:ext cx="858119" cy="778344"/>
          </a:xfrm>
          <a:prstGeom prst="arc">
            <a:avLst>
              <a:gd name="adj1" fmla="val 11586598"/>
              <a:gd name="adj2" fmla="val 2051173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41159" y="3846315"/>
            <a:ext cx="731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before</a:t>
            </a:r>
            <a:endParaRPr lang="en-GB" b="1" dirty="0">
              <a:solidFill>
                <a:srgbClr val="F49C4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31027" y="3846316"/>
            <a:ext cx="6222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after </a:t>
            </a:r>
            <a:endParaRPr lang="en-GB" b="1" dirty="0">
              <a:solidFill>
                <a:srgbClr val="F49C4E"/>
              </a:solidFill>
            </a:endParaRP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FB152431-4381-4EDD-9F6A-8E5A9B211364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3048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19" grpId="0" animBg="1"/>
      <p:bldP spid="22" grpId="0" animBg="1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9303" y="1277352"/>
            <a:ext cx="114299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late / Sarah / often / is / school. /for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always / have / I / orange juice / morning. /in / the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Angela and Tim/ go/ never / zoo./ to / the 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Put the words in the correct order to make a sentence.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Shape 82"/>
          <p:cNvSpPr txBox="1">
            <a:spLocks/>
          </p:cNvSpPr>
          <p:nvPr/>
        </p:nvSpPr>
        <p:spPr>
          <a:xfrm>
            <a:off x="514981" y="3720767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 the table and complete the sentences with the correct adverb.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576461"/>
              </p:ext>
            </p:extLst>
          </p:nvPr>
        </p:nvGraphicFramePr>
        <p:xfrm>
          <a:off x="7199728" y="4080234"/>
          <a:ext cx="2333438" cy="205608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49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760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name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frequency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609"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</a:rPr>
                        <a:t>Lily</a:t>
                      </a:r>
                    </a:p>
                  </a:txBody>
                  <a:tcP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 charset="0"/>
                        </a:rPr>
                        <a:t>100%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381"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</a:rPr>
                        <a:t>James</a:t>
                      </a:r>
                    </a:p>
                  </a:txBody>
                  <a:tcP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 charset="0"/>
                        </a:rPr>
                        <a:t>0%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381"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</a:rPr>
                        <a:t>Martin</a:t>
                      </a:r>
                    </a:p>
                  </a:txBody>
                  <a:tcP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 charset="0"/>
                        </a:rPr>
                        <a:t>85%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381"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</a:rPr>
                        <a:t>Mary</a:t>
                      </a:r>
                    </a:p>
                  </a:txBody>
                  <a:tcP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 charset="0"/>
                        </a:rPr>
                        <a:t>25%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381"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</a:rPr>
                        <a:t>Robin</a:t>
                      </a:r>
                    </a:p>
                  </a:txBody>
                  <a:tcP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 charset="0"/>
                        </a:rPr>
                        <a:t>75%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522798" y="3960487"/>
            <a:ext cx="114299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Lily………………………...….wakes up at 6am.</a:t>
            </a:r>
          </a:p>
          <a:p>
            <a:pPr marL="342900" indent="-342900">
              <a:buAutoNum type="arabicPeriod"/>
            </a:pPr>
            <a:r>
              <a:rPr lang="en-GB" sz="1600" dirty="0"/>
              <a:t>James…………………….….wakes up at 6am.</a:t>
            </a:r>
          </a:p>
          <a:p>
            <a:pPr marL="342900" indent="-342900">
              <a:buAutoNum type="arabicPeriod"/>
            </a:pPr>
            <a:r>
              <a:rPr lang="en-GB" sz="1600" dirty="0"/>
              <a:t>Martin……………………..….wakes up at 6am.</a:t>
            </a:r>
          </a:p>
          <a:p>
            <a:pPr marL="342900" indent="-342900">
              <a:buAutoNum type="arabicPeriod"/>
            </a:pPr>
            <a:r>
              <a:rPr lang="en-GB" sz="1600" dirty="0"/>
              <a:t>Mary…………………………..wakes up at 6am.</a:t>
            </a:r>
          </a:p>
          <a:p>
            <a:pPr marL="342900" indent="-342900">
              <a:buAutoNum type="arabicPeriod"/>
            </a:pPr>
            <a:r>
              <a:rPr lang="en-GB" sz="1600" dirty="0"/>
              <a:t>Robin………………….………wakes up at 6am.</a:t>
            </a:r>
          </a:p>
          <a:p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849011" y="1916639"/>
            <a:ext cx="30578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Sarah is often late for school.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49010" y="2626733"/>
            <a:ext cx="43008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 always have orange juice in the morning.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13426" y="3376946"/>
            <a:ext cx="37096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Angela and Tim never go to the zoo.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927671" y="4080234"/>
            <a:ext cx="8579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always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030095" y="4352940"/>
            <a:ext cx="7312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never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903458" y="4598852"/>
            <a:ext cx="891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usually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878241" y="4855718"/>
            <a:ext cx="1257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sometimes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022154" y="5081176"/>
            <a:ext cx="686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often</a:t>
            </a: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BA4C116C-C3A2-49A1-83A5-53716CC1DBD3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5" grpId="0"/>
      <p:bldP spid="34" grpId="0"/>
      <p:bldP spid="35" grpId="0"/>
      <p:bldP spid="36" grpId="0"/>
      <p:bldP spid="38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3150</TotalTime>
  <Words>902</Words>
  <Application>Microsoft Office PowerPoint</Application>
  <PresentationFormat>Widescreen</PresentationFormat>
  <Paragraphs>138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A1 adverbs of frequency </vt:lpstr>
      <vt:lpstr>We use adverbs of frequency a lot in the present simple.</vt:lpstr>
      <vt:lpstr>Function: adverbs of frequency</vt:lpstr>
      <vt:lpstr>Function: adverbs of frequency</vt:lpstr>
      <vt:lpstr>Form: adverbs of frequency and word order</vt:lpstr>
      <vt:lpstr>Form: adverbs of frequency and word order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116</cp:revision>
  <dcterms:modified xsi:type="dcterms:W3CDTF">2019-12-05T08:24:49Z</dcterms:modified>
</cp:coreProperties>
</file>